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FF"/>
    <a:srgbClr val="00CCFF"/>
    <a:srgbClr val="99FF33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1170F-41CC-4BFD-807E-3C108DC89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78441-19AF-4BB2-B9A4-7B573C211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6952F-EB7E-4A50-971A-43DEBB8596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E1795-14DA-4A4A-B92F-EABA04A1A7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1C2B5-ABE3-403D-A16D-C3E289A2EF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02855-EF23-4E7B-824D-96A104B285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B396D-4E13-416C-96C8-622F2E113D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06198-89CD-4C8C-9CD0-7D23FAB0FF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CEB86-9655-46E6-ACCF-46F1E43667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F98B4-BBF3-4EF6-8FA3-76FEF567D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79513-276E-4553-BF0B-4857325B6D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94411A4-1E95-47F2-AD0E-1E06BE2960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The African Diaspora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3" name="Picture 5" descr="Africa Safa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5200"/>
            <a:ext cx="9144000" cy="2857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The African Diaspora is the spreading of African people and culture around the world.</a:t>
            </a:r>
          </a:p>
        </p:txBody>
      </p:sp>
      <p:pic>
        <p:nvPicPr>
          <p:cNvPr id="3077" name="Picture 5" descr="maasai moran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524000"/>
            <a:ext cx="2828925" cy="3771900"/>
          </a:xfrm>
          <a:prstGeom prst="rect">
            <a:avLst/>
          </a:prstGeom>
          <a:noFill/>
        </p:spPr>
      </p:pic>
      <p:pic>
        <p:nvPicPr>
          <p:cNvPr id="3079" name="Picture 7" descr="African Peopl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9800"/>
            <a:ext cx="1784350" cy="2667000"/>
          </a:xfrm>
          <a:prstGeom prst="rect">
            <a:avLst/>
          </a:prstGeom>
          <a:noFill/>
        </p:spPr>
      </p:pic>
      <p:pic>
        <p:nvPicPr>
          <p:cNvPr id="3081" name="Picture 9" descr="Mali photo, African photo, Africa girl, Mali people, Africa people, Black people, People of Afri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4267200"/>
            <a:ext cx="3067050" cy="233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and-african-diaspora-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325" y="0"/>
            <a:ext cx="59753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Food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African culture shows up in what Americans eat.</a:t>
            </a:r>
          </a:p>
        </p:txBody>
      </p:sp>
      <p:pic>
        <p:nvPicPr>
          <p:cNvPr id="4101" name="Picture 5" descr="blackeyed_pe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95600"/>
            <a:ext cx="1428750" cy="1038225"/>
          </a:xfrm>
          <a:prstGeom prst="rect">
            <a:avLst/>
          </a:prstGeom>
          <a:noFill/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362200" y="30480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9FF33"/>
                </a:solidFill>
              </a:rPr>
              <a:t>Black-eyed Peas</a:t>
            </a:r>
          </a:p>
        </p:txBody>
      </p:sp>
      <p:pic>
        <p:nvPicPr>
          <p:cNvPr id="4104" name="Picture 8" descr="Watermelon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038600"/>
            <a:ext cx="1828800" cy="1828800"/>
          </a:xfrm>
          <a:prstGeom prst="rect">
            <a:avLst/>
          </a:prstGeom>
          <a:noFill/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04800" y="51054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9FF33"/>
                </a:solidFill>
              </a:rPr>
              <a:t>Watermelon</a:t>
            </a:r>
          </a:p>
        </p:txBody>
      </p:sp>
      <p:pic>
        <p:nvPicPr>
          <p:cNvPr id="4107" name="Picture 11" descr="Love gumbo in Louisiana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438400"/>
            <a:ext cx="2209800" cy="2106613"/>
          </a:xfrm>
          <a:prstGeom prst="rect">
            <a:avLst/>
          </a:prstGeom>
          <a:noFill/>
        </p:spPr>
      </p:pic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477000" y="25908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9FF33"/>
                </a:solidFill>
              </a:rPr>
              <a:t>Gumbo</a:t>
            </a:r>
          </a:p>
        </p:txBody>
      </p:sp>
      <p:pic>
        <p:nvPicPr>
          <p:cNvPr id="4110" name="Picture 14" descr="Health Inf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4495800"/>
            <a:ext cx="1858963" cy="2057400"/>
          </a:xfrm>
          <a:prstGeom prst="rect">
            <a:avLst/>
          </a:prstGeom>
          <a:noFill/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7162800" y="41148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9FF33"/>
                </a:solidFill>
              </a:rPr>
              <a:t>Sorghum</a:t>
            </a:r>
          </a:p>
        </p:txBody>
      </p:sp>
      <p:pic>
        <p:nvPicPr>
          <p:cNvPr id="4113" name="Picture 17" descr="garlic mashed sweet potat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5257800"/>
            <a:ext cx="2305050" cy="1600200"/>
          </a:xfrm>
          <a:prstGeom prst="rect">
            <a:avLst/>
          </a:prstGeom>
          <a:noFill/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819400" y="5943600"/>
            <a:ext cx="117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9FF33"/>
                </a:solidFill>
              </a:rPr>
              <a:t>Sweet Potatoes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2" grpId="0"/>
      <p:bldP spid="4105" grpId="0"/>
      <p:bldP spid="4108" grpId="0"/>
      <p:bldP spid="4111" grpId="0"/>
      <p:bldP spid="41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Music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rgbClr val="FF3300"/>
                </a:solidFill>
              </a:rPr>
              <a:t>Music was an important aspect of almost every part of African life.</a:t>
            </a:r>
          </a:p>
          <a:p>
            <a:r>
              <a:rPr lang="en-US" sz="2800">
                <a:solidFill>
                  <a:srgbClr val="99FF33"/>
                </a:solidFill>
              </a:rPr>
              <a:t>Enslaved Africans used music to remind them of their homeland.</a:t>
            </a:r>
          </a:p>
          <a:p>
            <a:r>
              <a:rPr lang="en-US" sz="2800">
                <a:solidFill>
                  <a:srgbClr val="00CCFF"/>
                </a:solidFill>
              </a:rPr>
              <a:t>American music is influenced by African music.</a:t>
            </a:r>
          </a:p>
          <a:p>
            <a:r>
              <a:rPr lang="en-US" sz="2800">
                <a:solidFill>
                  <a:srgbClr val="FF00FF"/>
                </a:solidFill>
              </a:rPr>
              <a:t>Jazz, blues, rap, and rock and roll are music genres influenced by African music.</a:t>
            </a:r>
          </a:p>
          <a:p>
            <a:r>
              <a:rPr lang="en-US" sz="2800">
                <a:solidFill>
                  <a:srgbClr val="FF9933"/>
                </a:solidFill>
              </a:rPr>
              <a:t>Gospel music is also influenced by African music.</a:t>
            </a:r>
          </a:p>
        </p:txBody>
      </p:sp>
      <p:pic>
        <p:nvPicPr>
          <p:cNvPr id="5127" name="Picture 7" descr="music-notes-300x1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953000"/>
            <a:ext cx="2857500" cy="1714500"/>
          </a:xfrm>
          <a:prstGeom prst="rect">
            <a:avLst/>
          </a:prstGeom>
          <a:noFill/>
        </p:spPr>
      </p:pic>
      <p:pic>
        <p:nvPicPr>
          <p:cNvPr id="5128" name="Picture 8" descr="music-notes-300x1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857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048000" y="838200"/>
            <a:ext cx="5257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FF"/>
                </a:solidFill>
              </a:rPr>
              <a:t>Drums provided the back beat of African music.</a:t>
            </a:r>
          </a:p>
        </p:txBody>
      </p:sp>
      <p:pic>
        <p:nvPicPr>
          <p:cNvPr id="7176" name="Picture 8" descr="banjo - photo/picture definition - banjo word and phrase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352800"/>
            <a:ext cx="2117725" cy="3181350"/>
          </a:xfrm>
          <a:prstGeom prst="rect">
            <a:avLst/>
          </a:prstGeom>
          <a:noFill/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971800" y="5257800"/>
            <a:ext cx="3733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CCFF"/>
                </a:solidFill>
              </a:rPr>
              <a:t>The banjo is of African origin.</a:t>
            </a:r>
          </a:p>
        </p:txBody>
      </p:sp>
      <p:pic>
        <p:nvPicPr>
          <p:cNvPr id="7179" name="Picture 11" descr="Moham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905000"/>
            <a:ext cx="2071688" cy="2209800"/>
          </a:xfrm>
          <a:prstGeom prst="rect">
            <a:avLst/>
          </a:prstGeom>
          <a:noFill/>
        </p:spPr>
      </p:pic>
      <p:pic>
        <p:nvPicPr>
          <p:cNvPr id="7181" name="Picture 13" descr="A selection of the instruments used on the 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"/>
            <a:ext cx="2381250" cy="2209800"/>
          </a:xfrm>
          <a:prstGeom prst="rect">
            <a:avLst/>
          </a:prstGeom>
          <a:noFill/>
        </p:spPr>
      </p:pic>
      <p:pic>
        <p:nvPicPr>
          <p:cNvPr id="7184" name="Picture 16" descr="drumm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971800"/>
            <a:ext cx="17145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Dance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US" sz="2800">
                <a:solidFill>
                  <a:srgbClr val="00CCFF"/>
                </a:solidFill>
              </a:rPr>
              <a:t>Africans used dance in important events because they felt that dance allowed the spirits to express themselves.</a:t>
            </a:r>
          </a:p>
          <a:p>
            <a:r>
              <a:rPr lang="en-US" sz="2800">
                <a:solidFill>
                  <a:srgbClr val="00CCFF"/>
                </a:solidFill>
              </a:rPr>
              <a:t>They used dance to celebrate important events like marriages and deaths.</a:t>
            </a:r>
          </a:p>
        </p:txBody>
      </p:sp>
      <p:pic>
        <p:nvPicPr>
          <p:cNvPr id="6149" name="Picture 5" descr="cle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</p:spPr>
      </p:pic>
      <p:pic>
        <p:nvPicPr>
          <p:cNvPr id="6151" name="Picture 7" descr="cle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</p:spPr>
      </p:pic>
      <p:pic>
        <p:nvPicPr>
          <p:cNvPr id="6153" name="Picture 9" descr="african-dance-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352800"/>
            <a:ext cx="57150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87363"/>
          </a:xfrm>
        </p:spPr>
        <p:txBody>
          <a:bodyPr/>
          <a:lstStyle/>
          <a:p>
            <a:r>
              <a:rPr lang="en-US" sz="4000">
                <a:solidFill>
                  <a:srgbClr val="FFFF00"/>
                </a:solidFill>
              </a:rPr>
              <a:t>Art</a:t>
            </a:r>
          </a:p>
        </p:txBody>
      </p:sp>
      <p:pic>
        <p:nvPicPr>
          <p:cNvPr id="10245" name="Picture 5" descr="inside_african_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2501900" cy="3200400"/>
          </a:xfrm>
          <a:prstGeom prst="rect">
            <a:avLst/>
          </a:prstGeom>
          <a:noFill/>
        </p:spPr>
      </p:pic>
      <p:pic>
        <p:nvPicPr>
          <p:cNvPr id="10247" name="Picture 7" descr="african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57200"/>
            <a:ext cx="1878013" cy="2667000"/>
          </a:xfrm>
          <a:prstGeom prst="rect">
            <a:avLst/>
          </a:prstGeom>
          <a:noFill/>
        </p:spPr>
      </p:pic>
      <p:pic>
        <p:nvPicPr>
          <p:cNvPr id="10249" name="Picture 9" descr="bat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429000"/>
            <a:ext cx="2819400" cy="2114550"/>
          </a:xfrm>
          <a:prstGeom prst="rect">
            <a:avLst/>
          </a:prstGeom>
          <a:noFill/>
        </p:spPr>
      </p:pic>
      <p:pic>
        <p:nvPicPr>
          <p:cNvPr id="10251" name="Picture 11" descr="african-arts-and-craf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418013"/>
            <a:ext cx="3276600" cy="2181225"/>
          </a:xfrm>
          <a:prstGeom prst="rect">
            <a:avLst/>
          </a:prstGeom>
          <a:noFill/>
        </p:spPr>
      </p:pic>
      <p:pic>
        <p:nvPicPr>
          <p:cNvPr id="10253" name="Picture 13" descr="Batik and Other Cards  #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1981200"/>
            <a:ext cx="1695450" cy="2457450"/>
          </a:xfrm>
          <a:prstGeom prst="rect">
            <a:avLst/>
          </a:prstGeom>
          <a:noFill/>
        </p:spPr>
      </p:pic>
      <p:pic>
        <p:nvPicPr>
          <p:cNvPr id="10257" name="Picture 17" descr="PlacesAFar - African Arts &amp; Crafts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4800600"/>
            <a:ext cx="1828800" cy="1828800"/>
          </a:xfrm>
          <a:prstGeom prst="rect">
            <a:avLst/>
          </a:prstGeom>
          <a:noFill/>
        </p:spPr>
      </p:pic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124200" y="685800"/>
            <a:ext cx="3048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CCFF"/>
                </a:solidFill>
              </a:rPr>
              <a:t>African art includes jewelry making, masks, paintings, sculpture, pottery, batik and wood carvings.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5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162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Default Design</vt:lpstr>
      <vt:lpstr>The African Diaspora</vt:lpstr>
      <vt:lpstr>Slide 2</vt:lpstr>
      <vt:lpstr>Slide 3</vt:lpstr>
      <vt:lpstr>Food</vt:lpstr>
      <vt:lpstr>Music</vt:lpstr>
      <vt:lpstr>Slide 6</vt:lpstr>
      <vt:lpstr>Dance</vt:lpstr>
      <vt:lpstr>Art</vt:lpstr>
    </vt:vector>
  </TitlesOfParts>
  <Company>homepc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African Diaspora</dc:title>
  <dc:creator>johndegaspe</dc:creator>
  <cp:lastModifiedBy>DeDeGas</cp:lastModifiedBy>
  <cp:revision>3</cp:revision>
  <dcterms:created xsi:type="dcterms:W3CDTF">2012-03-10T18:38:00Z</dcterms:created>
  <dcterms:modified xsi:type="dcterms:W3CDTF">2012-03-12T11:25:19Z</dcterms:modified>
</cp:coreProperties>
</file>